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1" r:id="rId4"/>
    <p:sldId id="270" r:id="rId5"/>
    <p:sldId id="271" r:id="rId6"/>
    <p:sldId id="272" r:id="rId7"/>
    <p:sldId id="256" r:id="rId8"/>
    <p:sldId id="262" r:id="rId9"/>
    <p:sldId id="264" r:id="rId10"/>
    <p:sldId id="266" r:id="rId11"/>
    <p:sldId id="259" r:id="rId12"/>
    <p:sldId id="273" r:id="rId13"/>
    <p:sldId id="268" r:id="rId14"/>
    <p:sldId id="274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73" d="100"/>
          <a:sy n="73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AF9EF-7F09-4AF1-9E02-EC93B0BED5F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492EC5-74D8-497D-A5CB-6C90EF48A68E}">
      <dgm:prSet phldrT="[Текст]" custT="1"/>
      <dgm:spPr/>
      <dgm:t>
        <a:bodyPr/>
        <a:lstStyle/>
        <a:p>
          <a:r>
            <a:rPr lang="ru-RU" sz="6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6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9E3675-8311-41CC-AAB9-E4A48D2A1651}" type="parTrans" cxnId="{18616532-02C3-4D1F-A965-D3A09139CA0A}">
      <dgm:prSet/>
      <dgm:spPr/>
      <dgm:t>
        <a:bodyPr/>
        <a:lstStyle/>
        <a:p>
          <a:endParaRPr lang="ru-RU"/>
        </a:p>
      </dgm:t>
    </dgm:pt>
    <dgm:pt modelId="{8766566B-3254-43B5-9CDD-DAD095D27703}" type="sibTrans" cxnId="{18616532-02C3-4D1F-A965-D3A09139CA0A}">
      <dgm:prSet/>
      <dgm:spPr/>
      <dgm:t>
        <a:bodyPr/>
        <a:lstStyle/>
        <a:p>
          <a:endParaRPr lang="ru-RU"/>
        </a:p>
      </dgm:t>
    </dgm:pt>
    <dgm:pt modelId="{5F9CCAE1-1169-4C47-AA65-948A521C3A1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явления  общественной жизни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D1FEC2-E075-45DB-99CF-05DC28FBFB2E}" type="parTrans" cxnId="{AAEA992D-A3B1-4A52-9A27-FFA28AE9ECE9}">
      <dgm:prSet/>
      <dgm:spPr/>
      <dgm:t>
        <a:bodyPr/>
        <a:lstStyle/>
        <a:p>
          <a:endParaRPr lang="ru-RU"/>
        </a:p>
      </dgm:t>
    </dgm:pt>
    <dgm:pt modelId="{B27661B2-5098-45E0-A642-D474BF67CCEE}" type="sibTrans" cxnId="{AAEA992D-A3B1-4A52-9A27-FFA28AE9ECE9}">
      <dgm:prSet/>
      <dgm:spPr/>
      <dgm:t>
        <a:bodyPr/>
        <a:lstStyle/>
        <a:p>
          <a:endParaRPr lang="ru-RU"/>
        </a:p>
      </dgm:t>
    </dgm:pt>
    <dgm:pt modelId="{55D11027-4F19-4E74-B7CF-D6CC2C6F44A9}">
      <dgm:prSet phldrT="[Текст]" custT="1"/>
      <dgm:spPr/>
      <dgm:t>
        <a:bodyPr/>
        <a:lstStyle/>
        <a:p>
          <a:r>
            <a:rPr lang="ru-RU" sz="6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6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DB7F7C-65F2-44E5-BE70-0C6B484C20DA}" type="parTrans" cxnId="{36324A5E-2C41-4819-A19A-1BF30E1D97A1}">
      <dgm:prSet/>
      <dgm:spPr/>
      <dgm:t>
        <a:bodyPr/>
        <a:lstStyle/>
        <a:p>
          <a:endParaRPr lang="ru-RU"/>
        </a:p>
      </dgm:t>
    </dgm:pt>
    <dgm:pt modelId="{996605EC-742A-48CA-B565-2111A1B52954}" type="sibTrans" cxnId="{36324A5E-2C41-4819-A19A-1BF30E1D97A1}">
      <dgm:prSet/>
      <dgm:spPr/>
      <dgm:t>
        <a:bodyPr/>
        <a:lstStyle/>
        <a:p>
          <a:endParaRPr lang="ru-RU"/>
        </a:p>
      </dgm:t>
    </dgm:pt>
    <dgm:pt modelId="{DF52E750-4396-49C7-940A-E3A0CE8E850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предметный мир, созданный человеком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C3ED64-436B-4997-8E61-F640DAE0D35D}" type="parTrans" cxnId="{2293615C-C25D-4E9B-ADAA-FE4A2E1921AF}">
      <dgm:prSet/>
      <dgm:spPr/>
      <dgm:t>
        <a:bodyPr/>
        <a:lstStyle/>
        <a:p>
          <a:endParaRPr lang="ru-RU"/>
        </a:p>
      </dgm:t>
    </dgm:pt>
    <dgm:pt modelId="{400BF0F6-5E1E-4C7E-B2C0-559E1704E6A2}" type="sibTrans" cxnId="{2293615C-C25D-4E9B-ADAA-FE4A2E1921AF}">
      <dgm:prSet/>
      <dgm:spPr/>
      <dgm:t>
        <a:bodyPr/>
        <a:lstStyle/>
        <a:p>
          <a:endParaRPr lang="ru-RU"/>
        </a:p>
      </dgm:t>
    </dgm:pt>
    <dgm:pt modelId="{8F5F89F2-5C62-4AD7-AB80-E1EE31DD2E4C}">
      <dgm:prSet custT="1"/>
      <dgm:spPr/>
      <dgm:t>
        <a:bodyPr/>
        <a:lstStyle/>
        <a:p>
          <a:r>
            <a:rPr lang="ru-RU" sz="6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6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026EE1-9032-4E74-AF3F-1C79C30D4E81}" type="parTrans" cxnId="{56FF9DF7-EE50-4E62-858A-4B03F63AB31F}">
      <dgm:prSet/>
      <dgm:spPr/>
      <dgm:t>
        <a:bodyPr/>
        <a:lstStyle/>
        <a:p>
          <a:endParaRPr lang="ru-RU"/>
        </a:p>
      </dgm:t>
    </dgm:pt>
    <dgm:pt modelId="{4E69EC0E-A7E4-4304-BED4-52C61162933E}" type="sibTrans" cxnId="{56FF9DF7-EE50-4E62-858A-4B03F63AB31F}">
      <dgm:prSet/>
      <dgm:spPr/>
      <dgm:t>
        <a:bodyPr/>
        <a:lstStyle/>
        <a:p>
          <a:endParaRPr lang="ru-RU"/>
        </a:p>
      </dgm:t>
    </dgm:pt>
    <dgm:pt modelId="{AE2D4AD4-D4E4-4894-8454-6FED5A17D4E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природа (живая, неживая)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16563A5-0D08-43DA-97B4-A64F4ACD0245}" type="parTrans" cxnId="{68941B2B-42C8-4504-A695-5A33425DFD8C}">
      <dgm:prSet/>
      <dgm:spPr/>
      <dgm:t>
        <a:bodyPr/>
        <a:lstStyle/>
        <a:p>
          <a:endParaRPr lang="ru-RU"/>
        </a:p>
      </dgm:t>
    </dgm:pt>
    <dgm:pt modelId="{32532327-14B1-4B94-82B4-CD4CD594D0C8}" type="sibTrans" cxnId="{68941B2B-42C8-4504-A695-5A33425DFD8C}">
      <dgm:prSet/>
      <dgm:spPr/>
      <dgm:t>
        <a:bodyPr/>
        <a:lstStyle/>
        <a:p>
          <a:endParaRPr lang="ru-RU"/>
        </a:p>
      </dgm:t>
    </dgm:pt>
    <dgm:pt modelId="{0D780B52-DFB9-4CED-8D7E-704B9BB3C018}" type="pres">
      <dgm:prSet presAssocID="{C25AF9EF-7F09-4AF1-9E02-EC93B0BED5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E07E98-C699-4D13-9231-D79FAA9F2BA6}" type="pres">
      <dgm:prSet presAssocID="{E9492EC5-74D8-497D-A5CB-6C90EF48A68E}" presName="composite" presStyleCnt="0"/>
      <dgm:spPr/>
    </dgm:pt>
    <dgm:pt modelId="{A19311C5-67E3-4407-BF01-50252A5715F0}" type="pres">
      <dgm:prSet presAssocID="{E9492EC5-74D8-497D-A5CB-6C90EF48A68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BC0A6-FAA7-41F0-84FD-7D9792CAFA31}" type="pres">
      <dgm:prSet presAssocID="{E9492EC5-74D8-497D-A5CB-6C90EF48A68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F7445-EA5F-4389-B442-7454EC47858E}" type="pres">
      <dgm:prSet presAssocID="{8766566B-3254-43B5-9CDD-DAD095D27703}" presName="sp" presStyleCnt="0"/>
      <dgm:spPr/>
    </dgm:pt>
    <dgm:pt modelId="{92AC275B-F722-4DD3-AD4A-50067A8425CA}" type="pres">
      <dgm:prSet presAssocID="{55D11027-4F19-4E74-B7CF-D6CC2C6F44A9}" presName="composite" presStyleCnt="0"/>
      <dgm:spPr/>
    </dgm:pt>
    <dgm:pt modelId="{0A1FC498-B0B3-44E1-807B-A729554A217C}" type="pres">
      <dgm:prSet presAssocID="{55D11027-4F19-4E74-B7CF-D6CC2C6F44A9}" presName="parentText" presStyleLbl="alignNode1" presStyleIdx="1" presStyleCnt="3" custLinFactNeighborX="0" custLinFactNeighborY="-1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A2C8F-A3C4-42EA-90C2-5E72120476F8}" type="pres">
      <dgm:prSet presAssocID="{55D11027-4F19-4E74-B7CF-D6CC2C6F44A9}" presName="descendantText" presStyleLbl="alignAcc1" presStyleIdx="1" presStyleCnt="3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FB494-839E-4EA6-A373-745E9778131B}" type="pres">
      <dgm:prSet presAssocID="{996605EC-742A-48CA-B565-2111A1B52954}" presName="sp" presStyleCnt="0"/>
      <dgm:spPr/>
    </dgm:pt>
    <dgm:pt modelId="{F5392F7A-2B53-4C50-A2A3-379CDA59F1CB}" type="pres">
      <dgm:prSet presAssocID="{8F5F89F2-5C62-4AD7-AB80-E1EE31DD2E4C}" presName="composite" presStyleCnt="0"/>
      <dgm:spPr/>
    </dgm:pt>
    <dgm:pt modelId="{234BD81A-DC26-46AE-934D-A3A707509A8B}" type="pres">
      <dgm:prSet presAssocID="{8F5F89F2-5C62-4AD7-AB80-E1EE31DD2E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F7B19-DE3B-45C5-8D24-CF706AADEA5A}" type="pres">
      <dgm:prSet presAssocID="{8F5F89F2-5C62-4AD7-AB80-E1EE31DD2E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A992D-A3B1-4A52-9A27-FFA28AE9ECE9}" srcId="{E9492EC5-74D8-497D-A5CB-6C90EF48A68E}" destId="{5F9CCAE1-1169-4C47-AA65-948A521C3A13}" srcOrd="0" destOrd="0" parTransId="{99D1FEC2-E075-45DB-99CF-05DC28FBFB2E}" sibTransId="{B27661B2-5098-45E0-A642-D474BF67CCEE}"/>
    <dgm:cxn modelId="{2293615C-C25D-4E9B-ADAA-FE4A2E1921AF}" srcId="{55D11027-4F19-4E74-B7CF-D6CC2C6F44A9}" destId="{DF52E750-4396-49C7-940A-E3A0CE8E8501}" srcOrd="0" destOrd="0" parTransId="{2FC3ED64-436B-4997-8E61-F640DAE0D35D}" sibTransId="{400BF0F6-5E1E-4C7E-B2C0-559E1704E6A2}"/>
    <dgm:cxn modelId="{B3616756-4841-4E82-9D6B-C8706F3BFA48}" type="presOf" srcId="{E9492EC5-74D8-497D-A5CB-6C90EF48A68E}" destId="{A19311C5-67E3-4407-BF01-50252A5715F0}" srcOrd="0" destOrd="0" presId="urn:microsoft.com/office/officeart/2005/8/layout/chevron2"/>
    <dgm:cxn modelId="{C7182F03-F9A0-4CEC-868F-56FF2205F3E2}" type="presOf" srcId="{DF52E750-4396-49C7-940A-E3A0CE8E8501}" destId="{FDFA2C8F-A3C4-42EA-90C2-5E72120476F8}" srcOrd="0" destOrd="0" presId="urn:microsoft.com/office/officeart/2005/8/layout/chevron2"/>
    <dgm:cxn modelId="{68941B2B-42C8-4504-A695-5A33425DFD8C}" srcId="{8F5F89F2-5C62-4AD7-AB80-E1EE31DD2E4C}" destId="{AE2D4AD4-D4E4-4894-8454-6FED5A17D4EE}" srcOrd="0" destOrd="0" parTransId="{716563A5-0D08-43DA-97B4-A64F4ACD0245}" sibTransId="{32532327-14B1-4B94-82B4-CD4CD594D0C8}"/>
    <dgm:cxn modelId="{18616532-02C3-4D1F-A965-D3A09139CA0A}" srcId="{C25AF9EF-7F09-4AF1-9E02-EC93B0BED5FD}" destId="{E9492EC5-74D8-497D-A5CB-6C90EF48A68E}" srcOrd="0" destOrd="0" parTransId="{3B9E3675-8311-41CC-AAB9-E4A48D2A1651}" sibTransId="{8766566B-3254-43B5-9CDD-DAD095D27703}"/>
    <dgm:cxn modelId="{25DCC8E6-E7F4-45BC-806F-56B24DD9A619}" type="presOf" srcId="{8F5F89F2-5C62-4AD7-AB80-E1EE31DD2E4C}" destId="{234BD81A-DC26-46AE-934D-A3A707509A8B}" srcOrd="0" destOrd="0" presId="urn:microsoft.com/office/officeart/2005/8/layout/chevron2"/>
    <dgm:cxn modelId="{8FA6BAC5-F334-4B92-BB11-7859C33C9E80}" type="presOf" srcId="{5F9CCAE1-1169-4C47-AA65-948A521C3A13}" destId="{C4ABC0A6-FAA7-41F0-84FD-7D9792CAFA31}" srcOrd="0" destOrd="0" presId="urn:microsoft.com/office/officeart/2005/8/layout/chevron2"/>
    <dgm:cxn modelId="{36324A5E-2C41-4819-A19A-1BF30E1D97A1}" srcId="{C25AF9EF-7F09-4AF1-9E02-EC93B0BED5FD}" destId="{55D11027-4F19-4E74-B7CF-D6CC2C6F44A9}" srcOrd="1" destOrd="0" parTransId="{7EDB7F7C-65F2-44E5-BE70-0C6B484C20DA}" sibTransId="{996605EC-742A-48CA-B565-2111A1B52954}"/>
    <dgm:cxn modelId="{A8948E74-DEB4-4D6E-AB5A-F693152A71F5}" type="presOf" srcId="{55D11027-4F19-4E74-B7CF-D6CC2C6F44A9}" destId="{0A1FC498-B0B3-44E1-807B-A729554A217C}" srcOrd="0" destOrd="0" presId="urn:microsoft.com/office/officeart/2005/8/layout/chevron2"/>
    <dgm:cxn modelId="{679DA237-6CA5-45C6-98C8-40AF912A02FE}" type="presOf" srcId="{AE2D4AD4-D4E4-4894-8454-6FED5A17D4EE}" destId="{882F7B19-DE3B-45C5-8D24-CF706AADEA5A}" srcOrd="0" destOrd="0" presId="urn:microsoft.com/office/officeart/2005/8/layout/chevron2"/>
    <dgm:cxn modelId="{24883832-8140-42DB-9DB2-733335848296}" type="presOf" srcId="{C25AF9EF-7F09-4AF1-9E02-EC93B0BED5FD}" destId="{0D780B52-DFB9-4CED-8D7E-704B9BB3C018}" srcOrd="0" destOrd="0" presId="urn:microsoft.com/office/officeart/2005/8/layout/chevron2"/>
    <dgm:cxn modelId="{56FF9DF7-EE50-4E62-858A-4B03F63AB31F}" srcId="{C25AF9EF-7F09-4AF1-9E02-EC93B0BED5FD}" destId="{8F5F89F2-5C62-4AD7-AB80-E1EE31DD2E4C}" srcOrd="2" destOrd="0" parTransId="{E2026EE1-9032-4E74-AF3F-1C79C30D4E81}" sibTransId="{4E69EC0E-A7E4-4304-BED4-52C61162933E}"/>
    <dgm:cxn modelId="{8278FECF-5D37-4423-AC4D-7B53E4E61D42}" type="presParOf" srcId="{0D780B52-DFB9-4CED-8D7E-704B9BB3C018}" destId="{F7E07E98-C699-4D13-9231-D79FAA9F2BA6}" srcOrd="0" destOrd="0" presId="urn:microsoft.com/office/officeart/2005/8/layout/chevron2"/>
    <dgm:cxn modelId="{AC235776-2752-4EFE-9355-D3F57A3610CA}" type="presParOf" srcId="{F7E07E98-C699-4D13-9231-D79FAA9F2BA6}" destId="{A19311C5-67E3-4407-BF01-50252A5715F0}" srcOrd="0" destOrd="0" presId="urn:microsoft.com/office/officeart/2005/8/layout/chevron2"/>
    <dgm:cxn modelId="{B6375F08-89D7-422C-8715-22D0A20F5334}" type="presParOf" srcId="{F7E07E98-C699-4D13-9231-D79FAA9F2BA6}" destId="{C4ABC0A6-FAA7-41F0-84FD-7D9792CAFA31}" srcOrd="1" destOrd="0" presId="urn:microsoft.com/office/officeart/2005/8/layout/chevron2"/>
    <dgm:cxn modelId="{E6CED679-3FBE-4010-AAC3-219355D55B30}" type="presParOf" srcId="{0D780B52-DFB9-4CED-8D7E-704B9BB3C018}" destId="{7D1F7445-EA5F-4389-B442-7454EC47858E}" srcOrd="1" destOrd="0" presId="urn:microsoft.com/office/officeart/2005/8/layout/chevron2"/>
    <dgm:cxn modelId="{F7D8F92A-0649-40A0-855A-11A90F667E0F}" type="presParOf" srcId="{0D780B52-DFB9-4CED-8D7E-704B9BB3C018}" destId="{92AC275B-F722-4DD3-AD4A-50067A8425CA}" srcOrd="2" destOrd="0" presId="urn:microsoft.com/office/officeart/2005/8/layout/chevron2"/>
    <dgm:cxn modelId="{36BAC361-42B3-442A-9BDC-B575AA591376}" type="presParOf" srcId="{92AC275B-F722-4DD3-AD4A-50067A8425CA}" destId="{0A1FC498-B0B3-44E1-807B-A729554A217C}" srcOrd="0" destOrd="0" presId="urn:microsoft.com/office/officeart/2005/8/layout/chevron2"/>
    <dgm:cxn modelId="{93DE430E-46AF-429E-B475-F395D85A376A}" type="presParOf" srcId="{92AC275B-F722-4DD3-AD4A-50067A8425CA}" destId="{FDFA2C8F-A3C4-42EA-90C2-5E72120476F8}" srcOrd="1" destOrd="0" presId="urn:microsoft.com/office/officeart/2005/8/layout/chevron2"/>
    <dgm:cxn modelId="{FA4D0605-BA9B-48CD-B97C-1C90DEE0A9DC}" type="presParOf" srcId="{0D780B52-DFB9-4CED-8D7E-704B9BB3C018}" destId="{AFEFB494-839E-4EA6-A373-745E9778131B}" srcOrd="3" destOrd="0" presId="urn:microsoft.com/office/officeart/2005/8/layout/chevron2"/>
    <dgm:cxn modelId="{F63F67BB-745B-4B8B-B41B-3038BEAF38C6}" type="presParOf" srcId="{0D780B52-DFB9-4CED-8D7E-704B9BB3C018}" destId="{F5392F7A-2B53-4C50-A2A3-379CDA59F1CB}" srcOrd="4" destOrd="0" presId="urn:microsoft.com/office/officeart/2005/8/layout/chevron2"/>
    <dgm:cxn modelId="{48BEC4BF-B809-4803-9A9B-2EC8B429416E}" type="presParOf" srcId="{F5392F7A-2B53-4C50-A2A3-379CDA59F1CB}" destId="{234BD81A-DC26-46AE-934D-A3A707509A8B}" srcOrd="0" destOrd="0" presId="urn:microsoft.com/office/officeart/2005/8/layout/chevron2"/>
    <dgm:cxn modelId="{4D297CB8-AFA2-4EC0-8FAC-5E77A2E0CDC0}" type="presParOf" srcId="{F5392F7A-2B53-4C50-A2A3-379CDA59F1CB}" destId="{882F7B19-DE3B-45C5-8D24-CF706AADEA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FC2C7-F051-4F62-A4F4-1D51962218C2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B738005D-1A55-4B9A-9351-6382EA61D6A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опыты в уголках эксперементирования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3D1456-C2C3-4F7D-B502-276653B2F3A0}" type="parTrans" cxnId="{A377BDA1-7B93-413A-9BB1-E0C7E43872B9}">
      <dgm:prSet/>
      <dgm:spPr/>
      <dgm:t>
        <a:bodyPr/>
        <a:lstStyle/>
        <a:p>
          <a:pPr algn="ctr"/>
          <a:endParaRPr lang="ru-RU"/>
        </a:p>
      </dgm:t>
    </dgm:pt>
    <dgm:pt modelId="{C3362CBD-229F-46BF-A17C-1978D176E2D3}" type="sibTrans" cxnId="{A377BDA1-7B93-413A-9BB1-E0C7E43872B9}">
      <dgm:prSet/>
      <dgm:spPr/>
      <dgm:t>
        <a:bodyPr/>
        <a:lstStyle/>
        <a:p>
          <a:pPr algn="ctr"/>
          <a:endParaRPr lang="ru-RU"/>
        </a:p>
      </dgm:t>
    </dgm:pt>
    <dgm:pt modelId="{28E3ACF1-48A2-4739-9064-8EB704154FA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наблюдения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56C95DB-5635-42C9-9AFD-9338014302EF}" type="parTrans" cxnId="{944A14C6-66CA-4182-96BF-A345A762FED2}">
      <dgm:prSet/>
      <dgm:spPr/>
      <dgm:t>
        <a:bodyPr/>
        <a:lstStyle/>
        <a:p>
          <a:pPr algn="ctr"/>
          <a:endParaRPr lang="ru-RU"/>
        </a:p>
      </dgm:t>
    </dgm:pt>
    <dgm:pt modelId="{A971C471-854A-41AA-9824-C24EFDCA72E8}" type="sibTrans" cxnId="{944A14C6-66CA-4182-96BF-A345A762FED2}">
      <dgm:prSet/>
      <dgm:spPr/>
      <dgm:t>
        <a:bodyPr/>
        <a:lstStyle/>
        <a:p>
          <a:pPr algn="ctr"/>
          <a:endParaRPr lang="ru-RU"/>
        </a:p>
      </dgm:t>
    </dgm:pt>
    <dgm:pt modelId="{FE504DF3-6CB9-47FA-A3DB-CDA0EBF437B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коллекционирование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02C78E2-4E17-4F67-AD9E-71A9A64FC392}" type="parTrans" cxnId="{FBE82263-AB07-40B2-9E45-5CB5CC182F7A}">
      <dgm:prSet/>
      <dgm:spPr/>
      <dgm:t>
        <a:bodyPr/>
        <a:lstStyle/>
        <a:p>
          <a:pPr algn="ctr"/>
          <a:endParaRPr lang="ru-RU"/>
        </a:p>
      </dgm:t>
    </dgm:pt>
    <dgm:pt modelId="{FCDFF5FF-8B1F-439C-B816-FE9AD641DFFE}" type="sibTrans" cxnId="{FBE82263-AB07-40B2-9E45-5CB5CC182F7A}">
      <dgm:prSet/>
      <dgm:spPr/>
      <dgm:t>
        <a:bodyPr/>
        <a:lstStyle/>
        <a:p>
          <a:pPr algn="ctr"/>
          <a:endParaRPr lang="ru-RU"/>
        </a:p>
      </dgm:t>
    </dgm:pt>
    <dgm:pt modelId="{AD99E65B-8E76-412D-96A2-98E3074413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эксперименты в живой и неживой природе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D961BB-34B3-483E-9A8C-431C0C4E499C}" type="parTrans" cxnId="{DA85B58D-14DB-4B9A-954C-D9036D7848EC}">
      <dgm:prSet/>
      <dgm:spPr/>
      <dgm:t>
        <a:bodyPr/>
        <a:lstStyle/>
        <a:p>
          <a:pPr algn="ctr"/>
          <a:endParaRPr lang="ru-RU"/>
        </a:p>
      </dgm:t>
    </dgm:pt>
    <dgm:pt modelId="{7FE5ECCA-1510-4D54-BD4E-D201AE89B8D1}" type="sibTrans" cxnId="{DA85B58D-14DB-4B9A-954C-D9036D7848EC}">
      <dgm:prSet/>
      <dgm:spPr/>
      <dgm:t>
        <a:bodyPr/>
        <a:lstStyle/>
        <a:p>
          <a:pPr algn="ctr"/>
          <a:endParaRPr lang="ru-RU"/>
        </a:p>
      </dgm:t>
    </dgm:pt>
    <dgm:pt modelId="{6468A3CD-72EB-4860-9872-D085FAE18FA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исследовательские проекты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F563974-42B5-4C9C-82A9-30FB65E5CC8C}" type="parTrans" cxnId="{3F8F81A3-CE8B-4554-B7E0-2BA284E998ED}">
      <dgm:prSet/>
      <dgm:spPr/>
      <dgm:t>
        <a:bodyPr/>
        <a:lstStyle/>
        <a:p>
          <a:endParaRPr lang="ru-RU"/>
        </a:p>
      </dgm:t>
    </dgm:pt>
    <dgm:pt modelId="{EA40C3A6-4CC3-43C0-9200-A5E21A425E86}" type="sibTrans" cxnId="{3F8F81A3-CE8B-4554-B7E0-2BA284E998ED}">
      <dgm:prSet/>
      <dgm:spPr/>
      <dgm:t>
        <a:bodyPr/>
        <a:lstStyle/>
        <a:p>
          <a:endParaRPr lang="ru-RU"/>
        </a:p>
      </dgm:t>
    </dgm:pt>
    <dgm:pt modelId="{1B82E4EE-276D-4826-824D-076F718F74F5}" type="pres">
      <dgm:prSet presAssocID="{5A7FC2C7-F051-4F62-A4F4-1D51962218C2}" presName="compositeShape" presStyleCnt="0">
        <dgm:presLayoutVars>
          <dgm:dir/>
          <dgm:resizeHandles/>
        </dgm:presLayoutVars>
      </dgm:prSet>
      <dgm:spPr/>
    </dgm:pt>
    <dgm:pt modelId="{DC98E19F-F821-4EA3-B6CF-236D4E1105A9}" type="pres">
      <dgm:prSet presAssocID="{5A7FC2C7-F051-4F62-A4F4-1D51962218C2}" presName="pyramid" presStyleLbl="node1" presStyleIdx="0" presStyleCnt="1"/>
      <dgm:spPr/>
    </dgm:pt>
    <dgm:pt modelId="{CCD2CD24-6A63-4E0D-91F9-2C3F3A8CBE5E}" type="pres">
      <dgm:prSet presAssocID="{5A7FC2C7-F051-4F62-A4F4-1D51962218C2}" presName="theList" presStyleCnt="0"/>
      <dgm:spPr/>
    </dgm:pt>
    <dgm:pt modelId="{06C596EF-DC09-44C8-8946-9E6EB8465287}" type="pres">
      <dgm:prSet presAssocID="{B738005D-1A55-4B9A-9351-6382EA61D6A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B2941-05CB-4C65-A32A-57BA61756880}" type="pres">
      <dgm:prSet presAssocID="{B738005D-1A55-4B9A-9351-6382EA61D6A2}" presName="aSpace" presStyleCnt="0"/>
      <dgm:spPr/>
    </dgm:pt>
    <dgm:pt modelId="{7041BAE5-10F1-4112-886B-755C2940AA0B}" type="pres">
      <dgm:prSet presAssocID="{28E3ACF1-48A2-4739-9064-8EB704154FA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08EFC-934B-447B-9B7E-FB8FF381B820}" type="pres">
      <dgm:prSet presAssocID="{28E3ACF1-48A2-4739-9064-8EB704154FAC}" presName="aSpace" presStyleCnt="0"/>
      <dgm:spPr/>
    </dgm:pt>
    <dgm:pt modelId="{D3A5B931-5B14-402D-8E30-04C4825E0FC8}" type="pres">
      <dgm:prSet presAssocID="{AD99E65B-8E76-412D-96A2-98E30744136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1D06D-5734-4DA2-822A-8CF95F674789}" type="pres">
      <dgm:prSet presAssocID="{AD99E65B-8E76-412D-96A2-98E30744136B}" presName="aSpace" presStyleCnt="0"/>
      <dgm:spPr/>
    </dgm:pt>
    <dgm:pt modelId="{94F29ABB-B3C0-4F55-81A3-1BA53F086CA9}" type="pres">
      <dgm:prSet presAssocID="{FE504DF3-6CB9-47FA-A3DB-CDA0EBF437B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2AFE7-20CA-435C-8A6F-35D7DA43F88C}" type="pres">
      <dgm:prSet presAssocID="{FE504DF3-6CB9-47FA-A3DB-CDA0EBF437BB}" presName="aSpace" presStyleCnt="0"/>
      <dgm:spPr/>
    </dgm:pt>
    <dgm:pt modelId="{CBEAB051-0EC1-4964-9196-05516BA5CD87}" type="pres">
      <dgm:prSet presAssocID="{6468A3CD-72EB-4860-9872-D085FAE18FA1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D1646-04CC-453F-B872-FCE334B24019}" type="pres">
      <dgm:prSet presAssocID="{6468A3CD-72EB-4860-9872-D085FAE18FA1}" presName="aSpace" presStyleCnt="0"/>
      <dgm:spPr/>
    </dgm:pt>
  </dgm:ptLst>
  <dgm:cxnLst>
    <dgm:cxn modelId="{F029BFD7-A536-431F-9626-B71B78B372AD}" type="presOf" srcId="{AD99E65B-8E76-412D-96A2-98E30744136B}" destId="{D3A5B931-5B14-402D-8E30-04C4825E0FC8}" srcOrd="0" destOrd="0" presId="urn:microsoft.com/office/officeart/2005/8/layout/pyramid2"/>
    <dgm:cxn modelId="{C0B87607-959E-4102-B65E-06E5808DE0C7}" type="presOf" srcId="{28E3ACF1-48A2-4739-9064-8EB704154FAC}" destId="{7041BAE5-10F1-4112-886B-755C2940AA0B}" srcOrd="0" destOrd="0" presId="urn:microsoft.com/office/officeart/2005/8/layout/pyramid2"/>
    <dgm:cxn modelId="{FBE82263-AB07-40B2-9E45-5CB5CC182F7A}" srcId="{5A7FC2C7-F051-4F62-A4F4-1D51962218C2}" destId="{FE504DF3-6CB9-47FA-A3DB-CDA0EBF437BB}" srcOrd="3" destOrd="0" parTransId="{A02C78E2-4E17-4F67-AD9E-71A9A64FC392}" sibTransId="{FCDFF5FF-8B1F-439C-B816-FE9AD641DFFE}"/>
    <dgm:cxn modelId="{A377BDA1-7B93-413A-9BB1-E0C7E43872B9}" srcId="{5A7FC2C7-F051-4F62-A4F4-1D51962218C2}" destId="{B738005D-1A55-4B9A-9351-6382EA61D6A2}" srcOrd="0" destOrd="0" parTransId="{773D1456-C2C3-4F7D-B502-276653B2F3A0}" sibTransId="{C3362CBD-229F-46BF-A17C-1978D176E2D3}"/>
    <dgm:cxn modelId="{680676FA-E3FE-4E04-931E-23AFED210EC1}" type="presOf" srcId="{B738005D-1A55-4B9A-9351-6382EA61D6A2}" destId="{06C596EF-DC09-44C8-8946-9E6EB8465287}" srcOrd="0" destOrd="0" presId="urn:microsoft.com/office/officeart/2005/8/layout/pyramid2"/>
    <dgm:cxn modelId="{DA85B58D-14DB-4B9A-954C-D9036D7848EC}" srcId="{5A7FC2C7-F051-4F62-A4F4-1D51962218C2}" destId="{AD99E65B-8E76-412D-96A2-98E30744136B}" srcOrd="2" destOrd="0" parTransId="{4CD961BB-34B3-483E-9A8C-431C0C4E499C}" sibTransId="{7FE5ECCA-1510-4D54-BD4E-D201AE89B8D1}"/>
    <dgm:cxn modelId="{CD1A4265-9C7E-48DA-98DA-8C693CA4048E}" type="presOf" srcId="{FE504DF3-6CB9-47FA-A3DB-CDA0EBF437BB}" destId="{94F29ABB-B3C0-4F55-81A3-1BA53F086CA9}" srcOrd="0" destOrd="0" presId="urn:microsoft.com/office/officeart/2005/8/layout/pyramid2"/>
    <dgm:cxn modelId="{0533C82C-B1B2-4AB7-9482-6A3F465610DE}" type="presOf" srcId="{6468A3CD-72EB-4860-9872-D085FAE18FA1}" destId="{CBEAB051-0EC1-4964-9196-05516BA5CD87}" srcOrd="0" destOrd="0" presId="urn:microsoft.com/office/officeart/2005/8/layout/pyramid2"/>
    <dgm:cxn modelId="{3F8F81A3-CE8B-4554-B7E0-2BA284E998ED}" srcId="{5A7FC2C7-F051-4F62-A4F4-1D51962218C2}" destId="{6468A3CD-72EB-4860-9872-D085FAE18FA1}" srcOrd="4" destOrd="0" parTransId="{6F563974-42B5-4C9C-82A9-30FB65E5CC8C}" sibTransId="{EA40C3A6-4CC3-43C0-9200-A5E21A425E86}"/>
    <dgm:cxn modelId="{41EE8027-243D-42A4-942D-02DB42677C14}" type="presOf" srcId="{5A7FC2C7-F051-4F62-A4F4-1D51962218C2}" destId="{1B82E4EE-276D-4826-824D-076F718F74F5}" srcOrd="0" destOrd="0" presId="urn:microsoft.com/office/officeart/2005/8/layout/pyramid2"/>
    <dgm:cxn modelId="{944A14C6-66CA-4182-96BF-A345A762FED2}" srcId="{5A7FC2C7-F051-4F62-A4F4-1D51962218C2}" destId="{28E3ACF1-48A2-4739-9064-8EB704154FAC}" srcOrd="1" destOrd="0" parTransId="{156C95DB-5635-42C9-9AFD-9338014302EF}" sibTransId="{A971C471-854A-41AA-9824-C24EFDCA72E8}"/>
    <dgm:cxn modelId="{E4580057-B6FC-4514-B503-33322AB0BD03}" type="presParOf" srcId="{1B82E4EE-276D-4826-824D-076F718F74F5}" destId="{DC98E19F-F821-4EA3-B6CF-236D4E1105A9}" srcOrd="0" destOrd="0" presId="urn:microsoft.com/office/officeart/2005/8/layout/pyramid2"/>
    <dgm:cxn modelId="{99BA1214-836C-45E8-AEB7-DB6860DD7845}" type="presParOf" srcId="{1B82E4EE-276D-4826-824D-076F718F74F5}" destId="{CCD2CD24-6A63-4E0D-91F9-2C3F3A8CBE5E}" srcOrd="1" destOrd="0" presId="urn:microsoft.com/office/officeart/2005/8/layout/pyramid2"/>
    <dgm:cxn modelId="{D16BFF9F-DEE4-49E0-80ED-8343D883C56A}" type="presParOf" srcId="{CCD2CD24-6A63-4E0D-91F9-2C3F3A8CBE5E}" destId="{06C596EF-DC09-44C8-8946-9E6EB8465287}" srcOrd="0" destOrd="0" presId="urn:microsoft.com/office/officeart/2005/8/layout/pyramid2"/>
    <dgm:cxn modelId="{3E70FA2F-57AA-405C-9D2C-7F2745ECC8B6}" type="presParOf" srcId="{CCD2CD24-6A63-4E0D-91F9-2C3F3A8CBE5E}" destId="{110B2941-05CB-4C65-A32A-57BA61756880}" srcOrd="1" destOrd="0" presId="urn:microsoft.com/office/officeart/2005/8/layout/pyramid2"/>
    <dgm:cxn modelId="{064DFFBA-2996-4425-908C-0109781BBD7D}" type="presParOf" srcId="{CCD2CD24-6A63-4E0D-91F9-2C3F3A8CBE5E}" destId="{7041BAE5-10F1-4112-886B-755C2940AA0B}" srcOrd="2" destOrd="0" presId="urn:microsoft.com/office/officeart/2005/8/layout/pyramid2"/>
    <dgm:cxn modelId="{6CD072D7-E7B7-4A63-83ED-3EE3CBA28BE3}" type="presParOf" srcId="{CCD2CD24-6A63-4E0D-91F9-2C3F3A8CBE5E}" destId="{42208EFC-934B-447B-9B7E-FB8FF381B820}" srcOrd="3" destOrd="0" presId="urn:microsoft.com/office/officeart/2005/8/layout/pyramid2"/>
    <dgm:cxn modelId="{FDA6B777-37B8-488A-8C8A-A03D6937C92A}" type="presParOf" srcId="{CCD2CD24-6A63-4E0D-91F9-2C3F3A8CBE5E}" destId="{D3A5B931-5B14-402D-8E30-04C4825E0FC8}" srcOrd="4" destOrd="0" presId="urn:microsoft.com/office/officeart/2005/8/layout/pyramid2"/>
    <dgm:cxn modelId="{A649000B-9553-43DD-A2B6-259A6D6B64FB}" type="presParOf" srcId="{CCD2CD24-6A63-4E0D-91F9-2C3F3A8CBE5E}" destId="{6121D06D-5734-4DA2-822A-8CF95F674789}" srcOrd="5" destOrd="0" presId="urn:microsoft.com/office/officeart/2005/8/layout/pyramid2"/>
    <dgm:cxn modelId="{0AE1341B-4753-47EE-80B9-798772DC97D4}" type="presParOf" srcId="{CCD2CD24-6A63-4E0D-91F9-2C3F3A8CBE5E}" destId="{94F29ABB-B3C0-4F55-81A3-1BA53F086CA9}" srcOrd="6" destOrd="0" presId="urn:microsoft.com/office/officeart/2005/8/layout/pyramid2"/>
    <dgm:cxn modelId="{3531582D-BBAB-4B78-B39C-BBC69A00F143}" type="presParOf" srcId="{CCD2CD24-6A63-4E0D-91F9-2C3F3A8CBE5E}" destId="{A472AFE7-20CA-435C-8A6F-35D7DA43F88C}" srcOrd="7" destOrd="0" presId="urn:microsoft.com/office/officeart/2005/8/layout/pyramid2"/>
    <dgm:cxn modelId="{00FD437A-BC57-43E7-AF6C-8B63A77B97E8}" type="presParOf" srcId="{CCD2CD24-6A63-4E0D-91F9-2C3F3A8CBE5E}" destId="{CBEAB051-0EC1-4964-9196-05516BA5CD87}" srcOrd="8" destOrd="0" presId="urn:microsoft.com/office/officeart/2005/8/layout/pyramid2"/>
    <dgm:cxn modelId="{CEF1540D-FDBB-4570-9AFD-C9615401A1FB}" type="presParOf" srcId="{CCD2CD24-6A63-4E0D-91F9-2C3F3A8CBE5E}" destId="{A59D1646-04CC-453F-B872-FCE334B2401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9311C5-67E3-4407-BF01-50252A5715F0}">
      <dsp:nvSpPr>
        <dsp:cNvPr id="0" name=""/>
        <dsp:cNvSpPr/>
      </dsp:nvSpPr>
      <dsp:spPr>
        <a:xfrm rot="5400000">
          <a:off x="-263318" y="267217"/>
          <a:ext cx="1755455" cy="12288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6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63318" y="267217"/>
        <a:ext cx="1755455" cy="1228818"/>
      </dsp:txXfrm>
    </dsp:sp>
    <dsp:sp modelId="{C4ABC0A6-FAA7-41F0-84FD-7D9792CAFA31}">
      <dsp:nvSpPr>
        <dsp:cNvPr id="0" name=""/>
        <dsp:cNvSpPr/>
      </dsp:nvSpPr>
      <dsp:spPr>
        <a:xfrm rot="5400000">
          <a:off x="3829800" y="-2597082"/>
          <a:ext cx="1141645" cy="6343609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явления  общественной жизни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29800" y="-2597082"/>
        <a:ext cx="1141645" cy="6343609"/>
      </dsp:txXfrm>
    </dsp:sp>
    <dsp:sp modelId="{0A1FC498-B0B3-44E1-807B-A729554A217C}">
      <dsp:nvSpPr>
        <dsp:cNvPr id="0" name=""/>
        <dsp:cNvSpPr/>
      </dsp:nvSpPr>
      <dsp:spPr>
        <a:xfrm rot="5400000">
          <a:off x="-263318" y="1811497"/>
          <a:ext cx="1755455" cy="12288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6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63318" y="1811497"/>
        <a:ext cx="1755455" cy="1228818"/>
      </dsp:txXfrm>
    </dsp:sp>
    <dsp:sp modelId="{FDFA2C8F-A3C4-42EA-90C2-5E72120476F8}">
      <dsp:nvSpPr>
        <dsp:cNvPr id="0" name=""/>
        <dsp:cNvSpPr/>
      </dsp:nvSpPr>
      <dsp:spPr>
        <a:xfrm rot="5400000">
          <a:off x="3830100" y="-1063414"/>
          <a:ext cx="1141045" cy="634360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предметный мир, созданный человеком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30100" y="-1063414"/>
        <a:ext cx="1141045" cy="6343609"/>
      </dsp:txXfrm>
    </dsp:sp>
    <dsp:sp modelId="{234BD81A-DC26-46AE-934D-A3A707509A8B}">
      <dsp:nvSpPr>
        <dsp:cNvPr id="0" name=""/>
        <dsp:cNvSpPr/>
      </dsp:nvSpPr>
      <dsp:spPr>
        <a:xfrm rot="5400000">
          <a:off x="-263318" y="3393483"/>
          <a:ext cx="1755455" cy="12288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6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63318" y="3393483"/>
        <a:ext cx="1755455" cy="1228818"/>
      </dsp:txXfrm>
    </dsp:sp>
    <dsp:sp modelId="{882F7B19-DE3B-45C5-8D24-CF706AADEA5A}">
      <dsp:nvSpPr>
        <dsp:cNvPr id="0" name=""/>
        <dsp:cNvSpPr/>
      </dsp:nvSpPr>
      <dsp:spPr>
        <a:xfrm rot="5400000">
          <a:off x="3830100" y="528883"/>
          <a:ext cx="1141045" cy="6343609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природа (живая, неживая)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30100" y="528883"/>
        <a:ext cx="1141045" cy="63436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8E19F-F821-4EA3-B6CF-236D4E1105A9}">
      <dsp:nvSpPr>
        <dsp:cNvPr id="0" name=""/>
        <dsp:cNvSpPr/>
      </dsp:nvSpPr>
      <dsp:spPr>
        <a:xfrm>
          <a:off x="1129305" y="0"/>
          <a:ext cx="4786346" cy="478634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596EF-DC09-44C8-8946-9E6EB8465287}">
      <dsp:nvSpPr>
        <dsp:cNvPr id="0" name=""/>
        <dsp:cNvSpPr/>
      </dsp:nvSpPr>
      <dsp:spPr>
        <a:xfrm>
          <a:off x="3522478" y="479102"/>
          <a:ext cx="3111124" cy="68055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опыты в уголках эксперементирования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2478" y="479102"/>
        <a:ext cx="3111124" cy="680558"/>
      </dsp:txXfrm>
    </dsp:sp>
    <dsp:sp modelId="{7041BAE5-10F1-4112-886B-755C2940AA0B}">
      <dsp:nvSpPr>
        <dsp:cNvPr id="0" name=""/>
        <dsp:cNvSpPr/>
      </dsp:nvSpPr>
      <dsp:spPr>
        <a:xfrm>
          <a:off x="3522478" y="1244730"/>
          <a:ext cx="3111124" cy="68055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наблюдения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2478" y="1244730"/>
        <a:ext cx="3111124" cy="680558"/>
      </dsp:txXfrm>
    </dsp:sp>
    <dsp:sp modelId="{D3A5B931-5B14-402D-8E30-04C4825E0FC8}">
      <dsp:nvSpPr>
        <dsp:cNvPr id="0" name=""/>
        <dsp:cNvSpPr/>
      </dsp:nvSpPr>
      <dsp:spPr>
        <a:xfrm>
          <a:off x="3522478" y="2010358"/>
          <a:ext cx="3111124" cy="68055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эксперименты в живой и неживой природе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2478" y="2010358"/>
        <a:ext cx="3111124" cy="680558"/>
      </dsp:txXfrm>
    </dsp:sp>
    <dsp:sp modelId="{94F29ABB-B3C0-4F55-81A3-1BA53F086CA9}">
      <dsp:nvSpPr>
        <dsp:cNvPr id="0" name=""/>
        <dsp:cNvSpPr/>
      </dsp:nvSpPr>
      <dsp:spPr>
        <a:xfrm>
          <a:off x="3522478" y="2775987"/>
          <a:ext cx="3111124" cy="68055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коллекционирование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2478" y="2775987"/>
        <a:ext cx="3111124" cy="680558"/>
      </dsp:txXfrm>
    </dsp:sp>
    <dsp:sp modelId="{CBEAB051-0EC1-4964-9196-05516BA5CD87}">
      <dsp:nvSpPr>
        <dsp:cNvPr id="0" name=""/>
        <dsp:cNvSpPr/>
      </dsp:nvSpPr>
      <dsp:spPr>
        <a:xfrm>
          <a:off x="3522478" y="3541615"/>
          <a:ext cx="3111124" cy="68055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исследовательские проекты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2478" y="3541615"/>
        <a:ext cx="3111124" cy="68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572008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«Познавательно-исследовательская деятельность»</a:t>
            </a:r>
          </a:p>
          <a:p>
            <a:pPr algn="ctr">
              <a:lnSpc>
                <a:spcPct val="105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(опыт работы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05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Моисеева Мария Валерьевна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воспитатель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«Теремок»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Болотного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10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428736"/>
            <a:ext cx="5577772" cy="3140079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3786182" cy="28396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 descr="DSC06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08892" y="1721260"/>
            <a:ext cx="4846348" cy="363476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 descr="DSC06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32612"/>
            <a:ext cx="4167185" cy="31253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3845">
            <a:off x="366733" y="2985025"/>
            <a:ext cx="3714742" cy="29289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 descr="Январь 2012 речевая группа 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3485">
            <a:off x="4597521" y="1877379"/>
            <a:ext cx="3998347" cy="298752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5786" y="857232"/>
            <a:ext cx="914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Опытно – экспериментальная деятельность в живой природе.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 природе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3898972" cy="521817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 descr="гуляеем 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736"/>
            <a:ext cx="3857652" cy="516287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нварь 2012 речевая группа 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9575">
            <a:off x="129108" y="463542"/>
            <a:ext cx="4000528" cy="298915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подготовишки 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5487">
            <a:off x="4862786" y="419128"/>
            <a:ext cx="3927984" cy="293495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 descr="Сентябрь 2011 год 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3374">
            <a:off x="2071670" y="3786190"/>
            <a:ext cx="3633100" cy="27146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810026" cy="285752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Рисунок 2" descr="Сентябрь 2011 год 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714752"/>
            <a:ext cx="4000528" cy="298915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 descr="Сентябрь 2011 год 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571480"/>
            <a:ext cx="3857652" cy="29624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42910" y="1357298"/>
          <a:ext cx="776290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  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            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 детей познавательной активности, любознательности, стремления к самостоятельному познанию и размышлению.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уляеем 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786058"/>
            <a:ext cx="5357818" cy="372358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2153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представлений детей об окружающем мире через знакомство с элементарными знаниями из различных областей наук.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 развитие у детей представлений о химических свойствах веществ;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 развитие у детей элементарных представлений об основных физических  свойствах и явлениях;       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 развитие представлений о свойствах (вода, песок, воздух, камень);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анализ, классификация, сравнение, обобщение.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5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293" y="2999523"/>
            <a:ext cx="2501452" cy="333526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 descr="на природе 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4527" y="3033127"/>
            <a:ext cx="2511502" cy="32533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724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у детей умений пользоваться приборами — помощниками при проведении игр — экспериментов.</a:t>
            </a:r>
          </a:p>
          <a:p>
            <a:endParaRPr lang="ru-RU" dirty="0"/>
          </a:p>
        </p:txBody>
      </p:sp>
      <p:pic>
        <p:nvPicPr>
          <p:cNvPr id="4" name="Рисунок 3" descr="c12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000240"/>
            <a:ext cx="2214578" cy="344949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 descr="лу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143380"/>
            <a:ext cx="2786082" cy="25003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 descr="бинок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85860"/>
            <a:ext cx="2643206" cy="25146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линейк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285860"/>
            <a:ext cx="2786082" cy="25003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 descr="лен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4071942"/>
            <a:ext cx="2643206" cy="25717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6437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мыслительных способностей 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Синтез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2000" dirty="0"/>
          </a:p>
        </p:txBody>
      </p:sp>
      <p:pic>
        <p:nvPicPr>
          <p:cNvPr id="7" name="Рисунок 6" descr="DSC04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786058"/>
            <a:ext cx="4286248" cy="321468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85794"/>
            <a:ext cx="714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 личностное развитие каждого ребёнка: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коммуникативности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наблюдательности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элементарного самоконтроля и саморегуляции своих действий.</a:t>
            </a:r>
          </a:p>
          <a:p>
            <a:endParaRPr lang="ru-RU" dirty="0"/>
          </a:p>
        </p:txBody>
      </p:sp>
      <p:pic>
        <p:nvPicPr>
          <p:cNvPr id="4" name="Рисунок 3" descr="подготовишки 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786058"/>
            <a:ext cx="4357718" cy="32560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познавательно – исследовательской деятельности: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643050"/>
          <a:ext cx="757242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5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3828386" cy="471488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2910" y="64291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Опытно – экспериментальная деятельность в неживой природе.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DSC05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11159" y="2346833"/>
            <a:ext cx="4786345" cy="352165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3714744" cy="278605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Рисунок 2" descr="DSC06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635781">
            <a:off x="4738645" y="1752401"/>
            <a:ext cx="4043156" cy="303236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Рисунок 4" descr="подготовишки 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571876"/>
            <a:ext cx="4071934" cy="304251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247</TotalTime>
  <Words>171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29</cp:revision>
  <dcterms:modified xsi:type="dcterms:W3CDTF">2014-02-24T05:58:09Z</dcterms:modified>
</cp:coreProperties>
</file>